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820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svg>
</file>

<file path=ppt/media/image40.png>
</file>

<file path=ppt/media/image41.png>
</file>

<file path=ppt/media/image42.svg>
</file>

<file path=ppt/media/image43.png>
</file>

<file path=ppt/media/image44.png>
</file>

<file path=ppt/media/image45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516781-C97A-4022-8FFF-08F429C4D5D7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CDEDEB-2D01-4D19-8274-68882BCD9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9162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CDEDEB-2D01-4D19-8274-68882BCD9BD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036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CDEDEB-2D01-4D19-8274-68882BCD9BD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576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CDEDEB-2D01-4D19-8274-68882BCD9BD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93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CDEDEB-2D01-4D19-8274-68882BCD9BD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881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AB1B00-06DE-4570-992F-87DD3CC176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ED997CC-0621-4EE2-B0F1-25449F7CB9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9EC76F-0839-4162-8373-B7FD0D2E2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7528C0-627A-444A-B887-10E309A75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078A2D-4F4E-486D-A77E-67D1E159B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737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5024C2-DF0A-4E26-81CB-E5325EDBF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5E95A3-62D9-4193-A20A-1567434EE1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7CAEB0-8F1B-43CC-847D-95C9DA8FB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DDC225-03B2-43A1-BB9F-1AFCCBDB8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A29B86-1E59-454F-8DF2-3CDF478CF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23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BA5A92D-4124-4C21-B5EA-39E810C589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D01F2B-1825-408A-B8D8-9D24DE536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8C48A4-1FA2-4F69-8EBB-2FC28A747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37929C-84B0-484B-ADA5-086240EA3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B34713-43B6-46CC-8330-5C1B7EFC1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1632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92D707-5AB5-4A66-A81C-001CE2C64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86D88E-CCD3-4C57-8A6E-496C916B3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9F078B-39C1-48D4-814C-1E81B674A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5A213D-8877-4476-9913-4DF8C86FA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B72F04-886A-4695-8BD7-D92133718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152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0152F8-983A-412C-88C9-5371293CC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2799E4-2765-48AC-B5F2-706347C72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C2C6AD-1C06-47BB-81FC-4ED96AA30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CDCECC-7275-485E-93AC-267D272C2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39DA9F-FAAB-403E-8E67-122B8875B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906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7C2893-37B7-42C7-A0BD-0B75848DF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45F186-65EC-4424-B079-CA4B576C3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AC2E14-A041-411F-8DA7-44EDEFC31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C4FC0F-FFE9-467C-B004-5ADE141A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76F37A-8BE1-4F49-983D-5E586D5F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CDC97A-6EDB-4024-8DB8-851D87029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313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3C47A2-A980-47AA-B087-3CE586C40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12CB53-F53F-447C-B890-75B71C9F5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80294A-1C0C-477E-9854-57CCAD5F1C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D4AEDB9-42B3-42CE-959A-09D238219E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258D75B-870D-4B7D-A94C-B5A1E79361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A6B8893-43A1-4D84-8F7F-E0834D643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12609B-87D7-4B66-A878-5C6A463D4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1E75904-7270-4C0F-A2E1-79A1585AD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594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F30233-2982-415E-9B88-CA3D94C6B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0DA5AF-9734-4ABA-AD25-03DA120AD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CB1FCA2-56DB-44B7-9F20-5C86D201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D0CC50-E272-4FD0-BF38-441A48C8F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890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DD126E2-9C39-40A8-9A62-4434A120A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F5D3A2E-E474-4ADF-B99B-D31F873FC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2DFD4E5-1928-4E37-9575-F3A67F6D0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215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E0F16A-C9F2-4109-85FC-44F0CC0D9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D8BE3B-2AEC-46A4-B5BB-DE39BC025A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0F9BEA-B143-4779-8796-22F198E1CD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CEC64C3-7C72-4EC0-87EE-C4A470F84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5C6E05-2F8F-41F1-B9A2-BCF74F8E2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BA2985-9DDD-47F9-A085-351EF327F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9562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FBCF97-6708-4AA4-8874-9F7A7D537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0235D0C-5BDD-410B-9443-02822D0CFB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5D8559-2EF6-475C-BBF7-F01F817F0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367D32-A98D-4FE9-BEA2-92A50FB92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237270-7A48-4F88-916E-29A015B1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A3DA427-A5E7-46F1-B1DB-09FE22F02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742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FA51FB0-9086-4924-B44E-77FC978C5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E60DD1-FA3C-4BB3-9211-EF6685EE8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85059F-4178-408D-A8FC-D1F74B018B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CA384-F41F-42BE-8431-6AF150D904BB}" type="datetimeFigureOut">
              <a:rPr lang="zh-CN" altLang="en-US" smtClean="0"/>
              <a:t>2024/4/12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931E8D-46CF-472E-938E-36ADFCA1AA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F0A3F7-A3CD-494B-A21C-23AEA67179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A9E626-C020-46F0-9F9E-6C0F734D8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21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AE06DE15-4FEF-4C98-9F0D-8468F6F1D699}"/>
              </a:ext>
            </a:extLst>
          </p:cNvPr>
          <p:cNvSpPr txBox="1"/>
          <p:nvPr/>
        </p:nvSpPr>
        <p:spPr>
          <a:xfrm>
            <a:off x="6629831" y="2655794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625V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(-449.9 V, 530.6V)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图形 10">
            <a:extLst>
              <a:ext uri="{FF2B5EF4-FFF2-40B4-BE49-F238E27FC236}">
                <a16:creationId xmlns:a16="http://schemas.microsoft.com/office/drawing/2014/main" id="{560B8FC7-9117-4D68-B796-6A7FEBB49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7814" y="3343601"/>
            <a:ext cx="4329172" cy="259750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683874B-1F11-4FC9-BA19-BACF920E593A}"/>
              </a:ext>
            </a:extLst>
          </p:cNvPr>
          <p:cNvSpPr txBox="1"/>
          <p:nvPr/>
        </p:nvSpPr>
        <p:spPr>
          <a:xfrm>
            <a:off x="2349756" y="5941104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650V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(-500.9V, 571.6V)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DA14154C-5923-4885-A919-AFB4F9ED7A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82350" y="58290"/>
            <a:ext cx="4334636" cy="2597504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6DA81F63-A6B7-424E-8722-060EA11B3478}"/>
              </a:ext>
            </a:extLst>
          </p:cNvPr>
          <p:cNvSpPr txBox="1"/>
          <p:nvPr/>
        </p:nvSpPr>
        <p:spPr>
          <a:xfrm>
            <a:off x="2349756" y="2655794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600V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1600" b="0" i="0" u="none" strike="no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-460.4V, 531.3V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图形 14">
            <a:extLst>
              <a:ext uri="{FF2B5EF4-FFF2-40B4-BE49-F238E27FC236}">
                <a16:creationId xmlns:a16="http://schemas.microsoft.com/office/drawing/2014/main" id="{3E6B8617-86A0-492B-9824-710E33B977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16986" y="58291"/>
            <a:ext cx="4320925" cy="2597503"/>
          </a:xfrm>
          <a:prstGeom prst="rect">
            <a:avLst/>
          </a:prstGeom>
        </p:spPr>
      </p:pic>
      <p:pic>
        <p:nvPicPr>
          <p:cNvPr id="17" name="图形 16">
            <a:extLst>
              <a:ext uri="{FF2B5EF4-FFF2-40B4-BE49-F238E27FC236}">
                <a16:creationId xmlns:a16="http://schemas.microsoft.com/office/drawing/2014/main" id="{97B4E240-DB39-4FAB-B3DD-3E894511163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916986" y="3343600"/>
            <a:ext cx="4331912" cy="2597503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C33F2303-23AC-4D68-8D81-ECCA39A054E0}"/>
              </a:ext>
            </a:extLst>
          </p:cNvPr>
          <p:cNvSpPr txBox="1"/>
          <p:nvPr/>
        </p:nvSpPr>
        <p:spPr>
          <a:xfrm>
            <a:off x="6678928" y="5941103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675V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(-500.1V, 567V)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365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AE06DE15-4FEF-4C98-9F0D-8468F6F1D699}"/>
              </a:ext>
            </a:extLst>
          </p:cNvPr>
          <p:cNvSpPr txBox="1"/>
          <p:nvPr/>
        </p:nvSpPr>
        <p:spPr>
          <a:xfrm>
            <a:off x="6693156" y="2655793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725V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(-555.7V, 627.8V)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683874B-1F11-4FC9-BA19-BACF920E593A}"/>
              </a:ext>
            </a:extLst>
          </p:cNvPr>
          <p:cNvSpPr txBox="1"/>
          <p:nvPr/>
        </p:nvSpPr>
        <p:spPr>
          <a:xfrm>
            <a:off x="2349756" y="5941104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750V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(-609.7V, 676.6V)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DA81F63-A6B7-424E-8722-060EA11B3478}"/>
              </a:ext>
            </a:extLst>
          </p:cNvPr>
          <p:cNvSpPr txBox="1"/>
          <p:nvPr/>
        </p:nvSpPr>
        <p:spPr>
          <a:xfrm>
            <a:off x="2349756" y="2655794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700V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(-547V, 610.2V)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33F2303-23AC-4D68-8D81-ECCA39A054E0}"/>
              </a:ext>
            </a:extLst>
          </p:cNvPr>
          <p:cNvSpPr txBox="1"/>
          <p:nvPr/>
        </p:nvSpPr>
        <p:spPr>
          <a:xfrm>
            <a:off x="6678928" y="5941103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775V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-608.6V, 677.9V)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A79A24A9-DE99-458E-B6A9-74B3DEF5E8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73586" y="56593"/>
            <a:ext cx="4343400" cy="2599200"/>
          </a:xfrm>
          <a:prstGeom prst="rect">
            <a:avLst/>
          </a:prstGeom>
        </p:spPr>
      </p:pic>
      <p:pic>
        <p:nvPicPr>
          <p:cNvPr id="10" name="图形 9">
            <a:extLst>
              <a:ext uri="{FF2B5EF4-FFF2-40B4-BE49-F238E27FC236}">
                <a16:creationId xmlns:a16="http://schemas.microsoft.com/office/drawing/2014/main" id="{A62F544F-722A-4A1E-B6E6-FCA208379B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16986" y="56593"/>
            <a:ext cx="4346065" cy="2599200"/>
          </a:xfrm>
          <a:prstGeom prst="rect">
            <a:avLst/>
          </a:prstGeom>
        </p:spPr>
      </p:pic>
      <p:pic>
        <p:nvPicPr>
          <p:cNvPr id="21" name="图形 20">
            <a:extLst>
              <a:ext uri="{FF2B5EF4-FFF2-40B4-BE49-F238E27FC236}">
                <a16:creationId xmlns:a16="http://schemas.microsoft.com/office/drawing/2014/main" id="{5BFF510F-0FA2-4190-BD32-4B77252E92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82136" y="3343600"/>
            <a:ext cx="4334850" cy="2599200"/>
          </a:xfrm>
          <a:prstGeom prst="rect">
            <a:avLst/>
          </a:prstGeom>
        </p:spPr>
      </p:pic>
      <p:pic>
        <p:nvPicPr>
          <p:cNvPr id="24" name="图形 23">
            <a:extLst>
              <a:ext uri="{FF2B5EF4-FFF2-40B4-BE49-F238E27FC236}">
                <a16:creationId xmlns:a16="http://schemas.microsoft.com/office/drawing/2014/main" id="{621E908F-6FA7-43A6-82E8-FE723ADBB1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916986" y="3341903"/>
            <a:ext cx="4354725" cy="25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28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AE06DE15-4FEF-4C98-9F0D-8468F6F1D699}"/>
              </a:ext>
            </a:extLst>
          </p:cNvPr>
          <p:cNvSpPr txBox="1"/>
          <p:nvPr/>
        </p:nvSpPr>
        <p:spPr>
          <a:xfrm>
            <a:off x="6629831" y="2655794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825V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(-660.9V, 730.1V)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683874B-1F11-4FC9-BA19-BACF920E593A}"/>
              </a:ext>
            </a:extLst>
          </p:cNvPr>
          <p:cNvSpPr txBox="1"/>
          <p:nvPr/>
        </p:nvSpPr>
        <p:spPr>
          <a:xfrm>
            <a:off x="2349756" y="5941104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850V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(-712.1V, 780.8V)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DA81F63-A6B7-424E-8722-060EA11B3478}"/>
              </a:ext>
            </a:extLst>
          </p:cNvPr>
          <p:cNvSpPr txBox="1"/>
          <p:nvPr/>
        </p:nvSpPr>
        <p:spPr>
          <a:xfrm>
            <a:off x="2349756" y="2655794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800V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1600" b="0" i="0" u="none" strike="no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-660.9V, 729.5V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33F2303-23AC-4D68-8D81-ECCA39A054E0}"/>
              </a:ext>
            </a:extLst>
          </p:cNvPr>
          <p:cNvSpPr txBox="1"/>
          <p:nvPr/>
        </p:nvSpPr>
        <p:spPr>
          <a:xfrm>
            <a:off x="6678928" y="5941103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875V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(-714.9V, 777.3V)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形 2">
            <a:extLst>
              <a:ext uri="{FF2B5EF4-FFF2-40B4-BE49-F238E27FC236}">
                <a16:creationId xmlns:a16="http://schemas.microsoft.com/office/drawing/2014/main" id="{578B6CA1-864E-4846-99A3-2C5FED3AC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79305" y="56593"/>
            <a:ext cx="4337681" cy="25992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A8E9D65B-F569-42DD-ACA8-F9F2139138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16986" y="56593"/>
            <a:ext cx="4329187" cy="2599200"/>
          </a:xfrm>
          <a:prstGeom prst="rect">
            <a:avLst/>
          </a:prstGeom>
        </p:spPr>
      </p:pic>
      <p:pic>
        <p:nvPicPr>
          <p:cNvPr id="7" name="图形 6">
            <a:extLst>
              <a:ext uri="{FF2B5EF4-FFF2-40B4-BE49-F238E27FC236}">
                <a16:creationId xmlns:a16="http://schemas.microsoft.com/office/drawing/2014/main" id="{03EB9D36-87FC-4BA5-BC5A-2AB3339EA2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79305" y="3343600"/>
            <a:ext cx="4340664" cy="2599200"/>
          </a:xfrm>
          <a:prstGeom prst="rect">
            <a:avLst/>
          </a:prstGeom>
        </p:spPr>
      </p:pic>
      <p:pic>
        <p:nvPicPr>
          <p:cNvPr id="10" name="图形 9">
            <a:extLst>
              <a:ext uri="{FF2B5EF4-FFF2-40B4-BE49-F238E27FC236}">
                <a16:creationId xmlns:a16="http://schemas.microsoft.com/office/drawing/2014/main" id="{F24C243C-00D2-46E1-9B54-99798EC02E8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916986" y="3341903"/>
            <a:ext cx="4343400" cy="25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358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AE06DE15-4FEF-4C98-9F0D-8468F6F1D699}"/>
              </a:ext>
            </a:extLst>
          </p:cNvPr>
          <p:cNvSpPr txBox="1"/>
          <p:nvPr/>
        </p:nvSpPr>
        <p:spPr>
          <a:xfrm>
            <a:off x="6764301" y="2654946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925V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(-765.7V, 830.3V)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683874B-1F11-4FC9-BA19-BACF920E593A}"/>
              </a:ext>
            </a:extLst>
          </p:cNvPr>
          <p:cNvSpPr txBox="1"/>
          <p:nvPr/>
        </p:nvSpPr>
        <p:spPr>
          <a:xfrm>
            <a:off x="2349756" y="5941104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950V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(-815.6V, 885.1V)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DA81F63-A6B7-424E-8722-060EA11B3478}"/>
              </a:ext>
            </a:extLst>
          </p:cNvPr>
          <p:cNvSpPr txBox="1"/>
          <p:nvPr/>
        </p:nvSpPr>
        <p:spPr>
          <a:xfrm>
            <a:off x="2349756" y="2655794"/>
            <a:ext cx="23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900V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扫描电滞回线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1600" b="0" i="0" u="none" strike="no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-765.7V, 834.9V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2B25074-C56C-4DC9-8DDA-9CD0493336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73472" y="55746"/>
            <a:ext cx="4343514" cy="2599200"/>
          </a:xfrm>
          <a:prstGeom prst="rect">
            <a:avLst/>
          </a:prstGeom>
        </p:spPr>
      </p:pic>
      <p:pic>
        <p:nvPicPr>
          <p:cNvPr id="8" name="图形 7">
            <a:extLst>
              <a:ext uri="{FF2B5EF4-FFF2-40B4-BE49-F238E27FC236}">
                <a16:creationId xmlns:a16="http://schemas.microsoft.com/office/drawing/2014/main" id="{7FD1B22A-8596-4B08-8E68-1A4E031AB4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25564" y="55746"/>
            <a:ext cx="4334822" cy="2599200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553F84CB-47C6-4E69-92A4-0ACEE84725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87650" y="3341903"/>
            <a:ext cx="4337914" cy="25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07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形 7">
            <a:extLst>
              <a:ext uri="{FF2B5EF4-FFF2-40B4-BE49-F238E27FC236}">
                <a16:creationId xmlns:a16="http://schemas.microsoft.com/office/drawing/2014/main" id="{B9956167-0089-41C5-8319-A8D14D7851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60493" y="1784558"/>
            <a:ext cx="5246813" cy="328888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7970711-0916-43AD-B8BE-1BEE5FA179C6}"/>
                  </a:ext>
                </a:extLst>
              </p:cNvPr>
              <p:cNvSpPr txBox="1"/>
              <p:nvPr/>
            </p:nvSpPr>
            <p:spPr>
              <a:xfrm>
                <a:off x="5809097" y="4039173"/>
                <a:ext cx="13475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=0.9586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7970711-0916-43AD-B8BE-1BEE5FA179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9097" y="4039173"/>
                <a:ext cx="1347537" cy="369332"/>
              </a:xfrm>
              <a:prstGeom prst="rect">
                <a:avLst/>
              </a:prstGeom>
              <a:blipFill>
                <a:blip r:embed="rId4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9A48BCA-59BF-4F34-ADD9-36026180588E}"/>
                  </a:ext>
                </a:extLst>
              </p:cNvPr>
              <p:cNvSpPr txBox="1"/>
              <p:nvPr/>
            </p:nvSpPr>
            <p:spPr>
              <a:xfrm>
                <a:off x="7494664" y="4704109"/>
                <a:ext cx="11818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𝑡𝑟𝑢𝑒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/</m:t>
                    </m:r>
                  </m:oMath>
                </a14:m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endPara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9A48BCA-59BF-4F34-ADD9-3602618058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4664" y="4704109"/>
                <a:ext cx="1181823" cy="338554"/>
              </a:xfrm>
              <a:prstGeom prst="rect">
                <a:avLst/>
              </a:prstGeom>
              <a:blipFill>
                <a:blip r:embed="rId5"/>
                <a:stretch>
                  <a:fillRect t="-5455" b="-236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EC81BA0-D4F6-4337-9DDA-B1F1C2704C4F}"/>
                  </a:ext>
                </a:extLst>
              </p:cNvPr>
              <p:cNvSpPr txBox="1"/>
              <p:nvPr/>
            </p:nvSpPr>
            <p:spPr>
              <a:xfrm>
                <a:off x="1947533" y="1415226"/>
                <a:ext cx="11818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/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EC81BA0-D4F6-4337-9DDA-B1F1C2704C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7533" y="1415226"/>
                <a:ext cx="1181823" cy="369332"/>
              </a:xfrm>
              <a:prstGeom prst="rect">
                <a:avLst/>
              </a:prstGeom>
              <a:blipFill>
                <a:blip r:embed="rId6"/>
                <a:stretch>
                  <a:fillRect b="-180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0136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形 2">
            <a:extLst>
              <a:ext uri="{FF2B5EF4-FFF2-40B4-BE49-F238E27FC236}">
                <a16:creationId xmlns:a16="http://schemas.microsoft.com/office/drawing/2014/main" id="{35971BC7-D379-485D-9687-5F532E066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67268" y="1784560"/>
            <a:ext cx="5469774" cy="34199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7970711-0916-43AD-B8BE-1BEE5FA179C6}"/>
                  </a:ext>
                </a:extLst>
              </p:cNvPr>
              <p:cNvSpPr txBox="1"/>
              <p:nvPr/>
            </p:nvSpPr>
            <p:spPr>
              <a:xfrm>
                <a:off x="5809097" y="4039173"/>
                <a:ext cx="13475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=0.7965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7970711-0916-43AD-B8BE-1BEE5FA179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9097" y="4039173"/>
                <a:ext cx="1347537" cy="369332"/>
              </a:xfrm>
              <a:prstGeom prst="rect">
                <a:avLst/>
              </a:prstGeom>
              <a:blipFill>
                <a:blip r:embed="rId4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9A48BCA-59BF-4F34-ADD9-36026180588E}"/>
                  </a:ext>
                </a:extLst>
              </p:cNvPr>
              <p:cNvSpPr txBox="1"/>
              <p:nvPr/>
            </p:nvSpPr>
            <p:spPr>
              <a:xfrm>
                <a:off x="7537042" y="4865963"/>
                <a:ext cx="11818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𝑡𝑟𝑢𝑒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/</m:t>
                    </m:r>
                  </m:oMath>
                </a14:m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endPara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9A48BCA-59BF-4F34-ADD9-3602618058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7042" y="4865963"/>
                <a:ext cx="1181823" cy="338554"/>
              </a:xfrm>
              <a:prstGeom prst="rect">
                <a:avLst/>
              </a:prstGeom>
              <a:blipFill>
                <a:blip r:embed="rId5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EC81BA0-D4F6-4337-9DDA-B1F1C2704C4F}"/>
                  </a:ext>
                </a:extLst>
              </p:cNvPr>
              <p:cNvSpPr txBox="1"/>
              <p:nvPr/>
            </p:nvSpPr>
            <p:spPr>
              <a:xfrm>
                <a:off x="1947533" y="1415226"/>
                <a:ext cx="11818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/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EC81BA0-D4F6-4337-9DDA-B1F1C2704C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7533" y="1415226"/>
                <a:ext cx="1181823" cy="369332"/>
              </a:xfrm>
              <a:prstGeom prst="rect">
                <a:avLst/>
              </a:prstGeom>
              <a:blipFill>
                <a:blip r:embed="rId6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4776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形 2">
            <a:extLst>
              <a:ext uri="{FF2B5EF4-FFF2-40B4-BE49-F238E27FC236}">
                <a16:creationId xmlns:a16="http://schemas.microsoft.com/office/drawing/2014/main" id="{87339BF7-BB17-4A22-931C-9857678FC4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19638" y="1784558"/>
            <a:ext cx="5475026" cy="347669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7970711-0916-43AD-B8BE-1BEE5FA179C6}"/>
                  </a:ext>
                </a:extLst>
              </p:cNvPr>
              <p:cNvSpPr txBox="1"/>
              <p:nvPr/>
            </p:nvSpPr>
            <p:spPr>
              <a:xfrm>
                <a:off x="5809097" y="4039173"/>
                <a:ext cx="13475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=0.9538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7970711-0916-43AD-B8BE-1BEE5FA179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9097" y="4039173"/>
                <a:ext cx="1347537" cy="369332"/>
              </a:xfrm>
              <a:prstGeom prst="rect">
                <a:avLst/>
              </a:prstGeom>
              <a:blipFill>
                <a:blip r:embed="rId4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9A48BCA-59BF-4F34-ADD9-36026180588E}"/>
                  </a:ext>
                </a:extLst>
              </p:cNvPr>
              <p:cNvSpPr txBox="1"/>
              <p:nvPr/>
            </p:nvSpPr>
            <p:spPr>
              <a:xfrm>
                <a:off x="7494664" y="4922696"/>
                <a:ext cx="11818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𝑡𝑟𝑢𝑒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/</m:t>
                    </m:r>
                  </m:oMath>
                </a14:m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endPara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9A48BCA-59BF-4F34-ADD9-3602618058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4664" y="4922696"/>
                <a:ext cx="1181823" cy="338554"/>
              </a:xfrm>
              <a:prstGeom prst="rect">
                <a:avLst/>
              </a:prstGeom>
              <a:blipFill>
                <a:blip r:embed="rId5"/>
                <a:stretch>
                  <a:fillRect t="-5455" b="-236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EC81BA0-D4F6-4337-9DDA-B1F1C2704C4F}"/>
                  </a:ext>
                </a:extLst>
              </p:cNvPr>
              <p:cNvSpPr txBox="1"/>
              <p:nvPr/>
            </p:nvSpPr>
            <p:spPr>
              <a:xfrm>
                <a:off x="1871906" y="1412084"/>
                <a:ext cx="11818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/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5EC81BA0-D4F6-4337-9DDA-B1F1C2704C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1906" y="1412084"/>
                <a:ext cx="1181823" cy="369332"/>
              </a:xfrm>
              <a:prstGeom prst="rect">
                <a:avLst/>
              </a:prstGeom>
              <a:blipFill>
                <a:blip r:embed="rId6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74643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153</Words>
  <Application>Microsoft Office PowerPoint</Application>
  <PresentationFormat>宽屏</PresentationFormat>
  <Paragraphs>43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Chitsin Yin</dc:creator>
  <cp:lastModifiedBy>Chitsin Yin</cp:lastModifiedBy>
  <cp:revision>13</cp:revision>
  <dcterms:created xsi:type="dcterms:W3CDTF">2024-04-11T10:32:43Z</dcterms:created>
  <dcterms:modified xsi:type="dcterms:W3CDTF">2024-04-12T09:07:52Z</dcterms:modified>
</cp:coreProperties>
</file>

<file path=docProps/thumbnail.jpeg>
</file>